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13"/>
  </p:notesMasterIdLst>
  <p:sldIdLst>
    <p:sldId id="507" r:id="rId2"/>
    <p:sldId id="508" r:id="rId3"/>
    <p:sldId id="504" r:id="rId4"/>
    <p:sldId id="496" r:id="rId5"/>
    <p:sldId id="497" r:id="rId6"/>
    <p:sldId id="503" r:id="rId7"/>
    <p:sldId id="510" r:id="rId8"/>
    <p:sldId id="506" r:id="rId9"/>
    <p:sldId id="502" r:id="rId10"/>
    <p:sldId id="498" r:id="rId11"/>
    <p:sldId id="499" r:id="rId1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507"/>
            <p14:sldId id="508"/>
            <p14:sldId id="504"/>
            <p14:sldId id="496"/>
            <p14:sldId id="497"/>
            <p14:sldId id="503"/>
            <p14:sldId id="510"/>
            <p14:sldId id="506"/>
            <p14:sldId id="502"/>
            <p14:sldId id="498"/>
            <p14:sldId id="49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 autoAdjust="0"/>
    <p:restoredTop sz="98802" autoAdjust="0"/>
  </p:normalViewPr>
  <p:slideViewPr>
    <p:cSldViewPr snapToGrid="0" snapToObjects="1">
      <p:cViewPr varScale="1">
        <p:scale>
          <a:sx n="160" d="100"/>
          <a:sy n="160" d="100"/>
        </p:scale>
        <p:origin x="-15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and bringing microservice architectures into production in the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microsoft.com/office/2007/relationships/hdphoto" Target="../media/hdphoto1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pivotal.io/ebooks" TargetMode="External"/><Relationship Id="rId6" Type="http://schemas.openxmlformats.org/officeDocument/2006/relationships/hyperlink" Target="http://goo.gl/i0wwV8" TargetMode="External"/><Relationship Id="rId7" Type="http://schemas.openxmlformats.org/officeDocument/2006/relationships/hyperlink" Target="http://goo.gl/Z3XLm7" TargetMode="External"/><Relationship Id="rId8" Type="http://schemas.openxmlformats.org/officeDocument/2006/relationships/hyperlink" Target="http://goo.gl/XfMp8h" TargetMode="External"/><Relationship Id="rId9" Type="http://schemas.openxmlformats.org/officeDocument/2006/relationships/hyperlink" Target="http://goo.gl/BOkxxj" TargetMode="External"/><Relationship Id="rId10" Type="http://schemas.openxmlformats.org/officeDocument/2006/relationships/hyperlink" Target="https://www.youtube.com/watch?v=5q-ntJOKYA4" TargetMode="External"/><Relationship Id="rId11" Type="http://schemas.openxmlformats.org/officeDocument/2006/relationships/hyperlink" Target="http://goo.gl/mDFBwO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>
                <a:solidFill>
                  <a:srgbClr val="2C95DD"/>
                </a:solidFill>
              </a:rPr>
              <a:t>Cloud Native </a:t>
            </a:r>
            <a:r>
              <a:rPr lang="en-US" sz="4800" dirty="0" smtClean="0">
                <a:solidFill>
                  <a:srgbClr val="2C95DD"/>
                </a:solidFill>
              </a:rPr>
              <a:t>Workshop</a:t>
            </a:r>
            <a:endParaRPr lang="en-US" sz="4800" dirty="0">
              <a:solidFill>
                <a:srgbClr val="2C95D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Wrap-up</a:t>
            </a: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10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11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17154" y="922337"/>
            <a:ext cx="7402962" cy="338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endParaRPr lang="en-US" sz="3600" b="1" dirty="0" smtClean="0">
              <a:solidFill>
                <a:schemeClr val="bg2"/>
              </a:solidFill>
            </a:endParaRPr>
          </a:p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r>
              <a:rPr lang="en-US" sz="8000" b="1" dirty="0" smtClean="0">
                <a:solidFill>
                  <a:schemeClr val="bg2"/>
                </a:solidFill>
              </a:rPr>
              <a:t>HOW?</a:t>
            </a:r>
            <a:endParaRPr lang="en-US" sz="8000" b="1" dirty="0" smtClean="0">
              <a:solidFill>
                <a:srgbClr val="008881"/>
              </a:solidFill>
            </a:endParaRPr>
          </a:p>
        </p:txBody>
      </p:sp>
      <p:sp>
        <p:nvSpPr>
          <p:cNvPr id="3" name="Shape 151"/>
          <p:cNvSpPr txBox="1">
            <a:spLocks/>
          </p:cNvSpPr>
          <p:nvPr/>
        </p:nvSpPr>
        <p:spPr>
          <a:xfrm>
            <a:off x="632435" y="274008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algn="ctr"/>
            <a:r>
              <a:rPr lang="en-US" sz="3200" dirty="0" smtClean="0">
                <a:solidFill>
                  <a:srgbClr val="2C95DD"/>
                </a:solidFill>
              </a:rPr>
              <a:t>Do we get started</a:t>
            </a:r>
            <a:endParaRPr lang="en" sz="3200" dirty="0">
              <a:solidFill>
                <a:srgbClr val="2C95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3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72" y="87944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5006" y="4152854"/>
            <a:ext cx="248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Duncan Winn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duncwinn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8457" y="4141885"/>
            <a:ext cx="290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By Josh Long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starbuxman</a:t>
            </a:r>
            <a:r>
              <a:rPr lang="en-US" sz="1200" dirty="0" smtClean="0">
                <a:solidFill>
                  <a:srgbClr val="FFFFFF"/>
                </a:solidFill>
              </a:rPr>
              <a:t>)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Kenny </a:t>
            </a:r>
            <a:r>
              <a:rPr lang="en-US" dirty="0" err="1" smtClean="0">
                <a:solidFill>
                  <a:srgbClr val="FFFFFF"/>
                </a:solidFill>
              </a:rPr>
              <a:t>Bastani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kennybastani</a:t>
            </a:r>
            <a:r>
              <a:rPr lang="en-US" sz="1200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97" y="885574"/>
            <a:ext cx="2170874" cy="3256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9" y="880617"/>
            <a:ext cx="2167725" cy="3255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30815" y="4152854"/>
            <a:ext cx="289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Kevin Hoffman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KevinHoffman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9" y="1923941"/>
            <a:ext cx="6066931" cy="25868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94509" y="935355"/>
            <a:ext cx="3698348" cy="2650853"/>
          </a:xfrm>
          <a:prstGeom prst="rect">
            <a:avLst/>
          </a:prstGeom>
          <a:solidFill>
            <a:srgbClr val="ADC42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apps quickly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smtClean="0">
                <a:solidFill>
                  <a:srgbClr val="FFFFFF"/>
                </a:solidFill>
              </a:rPr>
              <a:t>with Spring Starter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260" y="1224954"/>
            <a:ext cx="236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rgbClr val="FFFFFF"/>
                </a:solidFill>
                <a:hlinkClick r:id="rId3"/>
              </a:rPr>
              <a:t>start.spring.io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02" y="1043231"/>
            <a:ext cx="3538365" cy="25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home 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eBooks </a:t>
            </a:r>
            <a:r>
              <a:rPr lang="mr-IN" sz="1800" dirty="0" smtClean="0">
                <a:solidFill>
                  <a:srgbClr val="FFFFFF"/>
                </a:solidFill>
              </a:rPr>
              <a:t>–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http://pivotal.io/ebooks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Migrating to Cloud-Native Application Architectures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6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6"/>
              </a:rPr>
              <a:t>i0wwV8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400" dirty="0">
                <a:solidFill>
                  <a:srgbClr val="FFFFFF"/>
                </a:solidFill>
              </a:rPr>
              <a:t>by Duncan Winn - </a:t>
            </a:r>
            <a:r>
              <a:rPr lang="en-US" sz="1400" dirty="0">
                <a:solidFill>
                  <a:srgbClr val="FFFFFF"/>
                </a:solidFill>
                <a:hlinkClick r:id="rId7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7"/>
              </a:rPr>
              <a:t>Z3XLm7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Leading Enterprise Platform powered by Cloud Foundry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8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8"/>
              </a:rPr>
              <a:t>XfMp8h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>
                <a:solidFill>
                  <a:srgbClr val="FFFFFF"/>
                </a:solidFill>
              </a:rPr>
              <a:t>The Cloud Native Journey Webinar Series - </a:t>
            </a:r>
            <a:r>
              <a:rPr lang="en-US" sz="1400" dirty="0">
                <a:solidFill>
                  <a:srgbClr val="FFFFFF"/>
                </a:solidFill>
                <a:hlinkClick r:id="rId9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9"/>
              </a:rPr>
              <a:t>BOkxxj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10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10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Ford’s </a:t>
            </a:r>
            <a:r>
              <a:rPr lang="en-US" sz="1800" dirty="0" err="1" smtClean="0">
                <a:solidFill>
                  <a:srgbClr val="FFFFFF"/>
                </a:solidFill>
              </a:rPr>
              <a:t>FordPass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>
                <a:solidFill>
                  <a:srgbClr val="FFFFFF"/>
                </a:solidFill>
                <a:hlinkClick r:id="rId11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11"/>
              </a:rPr>
              <a:t>mDFBwO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519939" cy="4554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37" y="0"/>
            <a:ext cx="4501162" cy="4554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0450" y="4595526"/>
            <a:ext cx="228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www.meetup.com</a:t>
            </a:r>
            <a:r>
              <a:rPr lang="en-US" sz="1200" dirty="0">
                <a:solidFill>
                  <a:schemeClr val="bg1"/>
                </a:solidFill>
              </a:rPr>
              <a:t>/Saint-Louis-Spring-</a:t>
            </a:r>
            <a:r>
              <a:rPr lang="en-US" sz="1200" dirty="0" err="1">
                <a:solidFill>
                  <a:schemeClr val="bg1"/>
                </a:solidFill>
              </a:rPr>
              <a:t>Meetup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430" y="4697946"/>
            <a:ext cx="3942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www.meetup.com</a:t>
            </a:r>
            <a:r>
              <a:rPr lang="en-US" sz="1100" dirty="0">
                <a:solidFill>
                  <a:srgbClr val="FFFFFF"/>
                </a:solidFill>
              </a:rPr>
              <a:t>/Saint-Louis-Cloud-Foundry-</a:t>
            </a:r>
            <a:r>
              <a:rPr lang="en-US" sz="1100" dirty="0" err="1">
                <a:solidFill>
                  <a:srgbClr val="FFFFFF"/>
                </a:solidFill>
              </a:rPr>
              <a:t>Meetup</a:t>
            </a:r>
            <a:r>
              <a:rPr lang="en-US" sz="1100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709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389" y="4703594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81555</TotalTime>
  <Words>362</Words>
  <Application>Microsoft Macintosh PowerPoint</Application>
  <PresentationFormat>On-screen Show (16:9)</PresentationFormat>
  <Paragraphs>56</Paragraphs>
  <Slides>11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Pivotal_interim_040113_template_</vt:lpstr>
      <vt:lpstr>PowerPoint Presentation</vt:lpstr>
      <vt:lpstr>PowerPoint Presentation</vt:lpstr>
      <vt:lpstr>Looking to incubate  a cloud native  application model?</vt:lpstr>
      <vt:lpstr>Read</vt:lpstr>
      <vt:lpstr>Build apps quickly with Spring Starter</vt:lpstr>
      <vt:lpstr>Resources</vt:lpstr>
      <vt:lpstr>PowerPoint Presentation</vt:lpstr>
      <vt:lpstr>PowerPoint Presentation</vt:lpstr>
      <vt:lpstr>PowerPoint Presentation</vt:lpstr>
      <vt:lpstr>Foundations</vt:lpstr>
      <vt:lpstr>Foundations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Stephen Womack</cp:lastModifiedBy>
  <cp:revision>399</cp:revision>
  <dcterms:modified xsi:type="dcterms:W3CDTF">2017-03-15T22:51:33Z</dcterms:modified>
</cp:coreProperties>
</file>